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25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2.png"/><Relationship Id="rId7" Type="http://schemas.openxmlformats.org/officeDocument/2006/relationships/image" Target="../media/image10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4.png"/><Relationship Id="rId9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2.png"/><Relationship Id="rId7" Type="http://schemas.openxmlformats.org/officeDocument/2006/relationships/image" Target="../media/image11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25.png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2.png"/><Relationship Id="rId5" Type="http://schemas.openxmlformats.org/officeDocument/2006/relationships/image" Target="../media/image120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3.png"/><Relationship Id="rId3" Type="http://schemas.openxmlformats.org/officeDocument/2006/relationships/image" Target="../media/image87.png"/><Relationship Id="rId7" Type="http://schemas.openxmlformats.org/officeDocument/2006/relationships/image" Target="../media/image129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1.png"/><Relationship Id="rId4" Type="http://schemas.openxmlformats.org/officeDocument/2006/relationships/image" Target="../media/image92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02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D198019-3255-6E98-E6C0-5B591706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2" y="3731746"/>
            <a:ext cx="3459159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31566B-74E4-0417-64D3-B8F92F34EAC7}"/>
              </a:ext>
            </a:extLst>
          </p:cNvPr>
          <p:cNvSpPr txBox="1"/>
          <p:nvPr/>
        </p:nvSpPr>
        <p:spPr>
          <a:xfrm>
            <a:off x="1079070" y="3473783"/>
            <a:ext cx="280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c3.10 (b2v2c1)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88621" y="2250739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9E0F89B-C42F-360F-3A56-7C253EDA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729310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2C634D6-60F7-50AB-CE96-F530E94E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74" y="558726"/>
            <a:ext cx="5169495" cy="310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DBB8A-B9C3-F5EE-F0D6-66C6DAF556BB}"/>
              </a:ext>
            </a:extLst>
          </p:cNvPr>
          <p:cNvSpPr txBox="1"/>
          <p:nvPr/>
        </p:nvSpPr>
        <p:spPr>
          <a:xfrm>
            <a:off x="8807569" y="1509622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are z/b0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06E53-47D5-26B3-4935-D8B4C4ED3ECE}"/>
              </a:ext>
            </a:extLst>
          </p:cNvPr>
          <p:cNvSpPr txBox="1"/>
          <p:nvPr/>
        </p:nvSpPr>
        <p:spPr>
          <a:xfrm>
            <a:off x="4330460" y="708689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= 4mM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815452-D632-5BA8-76A2-BF8BFB1D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21" y="3715745"/>
            <a:ext cx="7513854" cy="31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560713" y="3417988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106268" cy="2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1938068" y="45480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3356916" y="344001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7500</TotalTime>
  <Words>894</Words>
  <Application>Microsoft Office PowerPoint</Application>
  <PresentationFormat>Widescreen</PresentationFormat>
  <Paragraphs>216</Paragraphs>
  <Slides>56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111</cp:revision>
  <dcterms:created xsi:type="dcterms:W3CDTF">2022-05-19T15:06:45Z</dcterms:created>
  <dcterms:modified xsi:type="dcterms:W3CDTF">2023-01-20T22:31:59Z</dcterms:modified>
</cp:coreProperties>
</file>